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13" r:id="rId2"/>
    <p:sldId id="514" r:id="rId3"/>
    <p:sldId id="515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5" r:id="rId15"/>
    <p:sldId id="276" r:id="rId16"/>
    <p:sldId id="277" r:id="rId17"/>
    <p:sldId id="278" r:id="rId18"/>
    <p:sldId id="516" r:id="rId19"/>
    <p:sldId id="517" r:id="rId20"/>
    <p:sldId id="518" r:id="rId21"/>
    <p:sldId id="519" r:id="rId22"/>
    <p:sldId id="523" r:id="rId23"/>
    <p:sldId id="522" r:id="rId24"/>
    <p:sldId id="524" r:id="rId25"/>
    <p:sldId id="521" r:id="rId26"/>
    <p:sldId id="520" r:id="rId27"/>
    <p:sldId id="529" r:id="rId28"/>
    <p:sldId id="530" r:id="rId29"/>
    <p:sldId id="531" r:id="rId30"/>
    <p:sldId id="532" r:id="rId31"/>
    <p:sldId id="533" r:id="rId32"/>
    <p:sldId id="534" r:id="rId33"/>
    <p:sldId id="535" r:id="rId34"/>
    <p:sldId id="537" r:id="rId35"/>
    <p:sldId id="538" r:id="rId36"/>
    <p:sldId id="539" r:id="rId37"/>
    <p:sldId id="540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541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545" r:id="rId60"/>
    <p:sldId id="302" r:id="rId61"/>
    <p:sldId id="303" r:id="rId62"/>
    <p:sldId id="304" r:id="rId63"/>
    <p:sldId id="306" r:id="rId64"/>
    <p:sldId id="542" r:id="rId65"/>
    <p:sldId id="307" r:id="rId66"/>
    <p:sldId id="308" r:id="rId67"/>
    <p:sldId id="309" r:id="rId68"/>
    <p:sldId id="310" r:id="rId69"/>
    <p:sldId id="311" r:id="rId70"/>
    <p:sldId id="312" r:id="rId71"/>
    <p:sldId id="314" r:id="rId72"/>
    <p:sldId id="315" r:id="rId73"/>
    <p:sldId id="316" r:id="rId74"/>
    <p:sldId id="317" r:id="rId75"/>
    <p:sldId id="326" r:id="rId76"/>
    <p:sldId id="543" r:id="rId77"/>
    <p:sldId id="327" r:id="rId78"/>
    <p:sldId id="328" r:id="rId79"/>
    <p:sldId id="330" r:id="rId80"/>
    <p:sldId id="331" r:id="rId81"/>
    <p:sldId id="544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256" r:id="rId103"/>
    <p:sldId id="257" r:id="rId104"/>
    <p:sldId id="258" r:id="rId105"/>
    <p:sldId id="365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9" r:id="rId118"/>
    <p:sldId id="380" r:id="rId119"/>
    <p:sldId id="381" r:id="rId120"/>
    <p:sldId id="382" r:id="rId121"/>
    <p:sldId id="401" r:id="rId122"/>
    <p:sldId id="546" r:id="rId123"/>
    <p:sldId id="442" r:id="rId124"/>
    <p:sldId id="443" r:id="rId125"/>
    <p:sldId id="446" r:id="rId126"/>
    <p:sldId id="447" r:id="rId127"/>
    <p:sldId id="448" r:id="rId128"/>
    <p:sldId id="449" r:id="rId129"/>
    <p:sldId id="450" r:id="rId130"/>
    <p:sldId id="451" r:id="rId131"/>
    <p:sldId id="452" r:id="rId132"/>
    <p:sldId id="453" r:id="rId133"/>
    <p:sldId id="454" r:id="rId134"/>
    <p:sldId id="455" r:id="rId135"/>
    <p:sldId id="456" r:id="rId136"/>
    <p:sldId id="458" r:id="rId137"/>
    <p:sldId id="459" r:id="rId138"/>
    <p:sldId id="460" r:id="rId139"/>
    <p:sldId id="461" r:id="rId140"/>
    <p:sldId id="462" r:id="rId141"/>
    <p:sldId id="463" r:id="rId142"/>
    <p:sldId id="464" r:id="rId143"/>
    <p:sldId id="465" r:id="rId144"/>
    <p:sldId id="466" r:id="rId145"/>
    <p:sldId id="467" r:id="rId146"/>
    <p:sldId id="470" r:id="rId147"/>
    <p:sldId id="471" r:id="rId148"/>
    <p:sldId id="472" r:id="rId149"/>
    <p:sldId id="473" r:id="rId150"/>
    <p:sldId id="474" r:id="rId151"/>
    <p:sldId id="475" r:id="rId152"/>
    <p:sldId id="547" r:id="rId153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3656B5-50FF-4825-8DEE-78CD1F76A0B7}" v="49" dt="2022-02-16T16:04:22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14" y="8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Gong" userId="0ff8c509-1087-48ec-bf60-e4c00b098044" providerId="ADAL" clId="{5A56B400-0245-4EC7-8963-346803BF009A}"/>
    <pc:docChg chg="delSld">
      <pc:chgData name="Xun Gong" userId="0ff8c509-1087-48ec-bf60-e4c00b098044" providerId="ADAL" clId="{5A56B400-0245-4EC7-8963-346803BF009A}" dt="2022-02-07T19:53:04.895" v="0" actId="47"/>
      <pc:docMkLst>
        <pc:docMk/>
      </pc:docMkLst>
      <pc:sldChg chg="del">
        <pc:chgData name="Xun Gong" userId="0ff8c509-1087-48ec-bf60-e4c00b098044" providerId="ADAL" clId="{5A56B400-0245-4EC7-8963-346803BF009A}" dt="2022-02-07T19:53:04.895" v="0" actId="47"/>
        <pc:sldMkLst>
          <pc:docMk/>
          <pc:sldMk cId="2756807790" sldId="536"/>
        </pc:sldMkLst>
      </pc:sldChg>
    </pc:docChg>
  </pc:docChgLst>
  <pc:docChgLst>
    <pc:chgData name="Xun Gong" userId="0ff8c509-1087-48ec-bf60-e4c00b098044" providerId="ADAL" clId="{F13656B5-50FF-4825-8DEE-78CD1F76A0B7}"/>
    <pc:docChg chg="custSel addSld delSld modSld">
      <pc:chgData name="Xun Gong" userId="0ff8c509-1087-48ec-bf60-e4c00b098044" providerId="ADAL" clId="{F13656B5-50FF-4825-8DEE-78CD1F76A0B7}" dt="2022-02-16T16:05:00.185" v="195" actId="1076"/>
      <pc:docMkLst>
        <pc:docMk/>
      </pc:docMkLst>
      <pc:sldChg chg="add">
        <pc:chgData name="Xun Gong" userId="0ff8c509-1087-48ec-bf60-e4c00b098044" providerId="ADAL" clId="{F13656B5-50FF-4825-8DEE-78CD1F76A0B7}" dt="2022-02-15T19:55:38.762" v="92"/>
        <pc:sldMkLst>
          <pc:docMk/>
          <pc:sldMk cId="1429887217" sldId="256"/>
        </pc:sldMkLst>
      </pc:sldChg>
      <pc:sldChg chg="add">
        <pc:chgData name="Xun Gong" userId="0ff8c509-1087-48ec-bf60-e4c00b098044" providerId="ADAL" clId="{F13656B5-50FF-4825-8DEE-78CD1F76A0B7}" dt="2022-02-15T19:55:38.762" v="92"/>
        <pc:sldMkLst>
          <pc:docMk/>
          <pc:sldMk cId="2636423794" sldId="257"/>
        </pc:sldMkLst>
      </pc:sldChg>
      <pc:sldChg chg="add">
        <pc:chgData name="Xun Gong" userId="0ff8c509-1087-48ec-bf60-e4c00b098044" providerId="ADAL" clId="{F13656B5-50FF-4825-8DEE-78CD1F76A0B7}" dt="2022-02-15T19:55:38.762" v="92"/>
        <pc:sldMkLst>
          <pc:docMk/>
          <pc:sldMk cId="1587019580" sldId="258"/>
        </pc:sldMkLst>
      </pc:sldChg>
      <pc:sldChg chg="addSp modSp mod">
        <pc:chgData name="Xun Gong" userId="0ff8c509-1087-48ec-bf60-e4c00b098044" providerId="ADAL" clId="{F13656B5-50FF-4825-8DEE-78CD1F76A0B7}" dt="2022-02-09T15:01:03.635" v="91" actId="692"/>
        <pc:sldMkLst>
          <pc:docMk/>
          <pc:sldMk cId="1622023748" sldId="288"/>
        </pc:sldMkLst>
        <pc:spChg chg="add mod">
          <ac:chgData name="Xun Gong" userId="0ff8c509-1087-48ec-bf60-e4c00b098044" providerId="ADAL" clId="{F13656B5-50FF-4825-8DEE-78CD1F76A0B7}" dt="2022-02-09T15:01:03.635" v="91" actId="692"/>
          <ac:spMkLst>
            <pc:docMk/>
            <pc:sldMk cId="1622023748" sldId="288"/>
            <ac:spMk id="3" creationId="{71DA45E9-4693-4E81-8DC0-D741485715CF}"/>
          </ac:spMkLst>
        </pc:spChg>
      </pc:sldChg>
      <pc:sldChg chg="addSp modSp mod">
        <pc:chgData name="Xun Gong" userId="0ff8c509-1087-48ec-bf60-e4c00b098044" providerId="ADAL" clId="{F13656B5-50FF-4825-8DEE-78CD1F76A0B7}" dt="2022-02-09T14:43:00.334" v="35" actId="1582"/>
        <pc:sldMkLst>
          <pc:docMk/>
          <pc:sldMk cId="3566956821" sldId="538"/>
        </pc:sldMkLst>
        <pc:spChg chg="add mod">
          <ac:chgData name="Xun Gong" userId="0ff8c509-1087-48ec-bf60-e4c00b098044" providerId="ADAL" clId="{F13656B5-50FF-4825-8DEE-78CD1F76A0B7}" dt="2022-02-09T14:43:00.334" v="35" actId="1582"/>
          <ac:spMkLst>
            <pc:docMk/>
            <pc:sldMk cId="3566956821" sldId="538"/>
            <ac:spMk id="3" creationId="{89DDC5CD-5CEE-46EE-9942-3689FCF0ECF9}"/>
          </ac:spMkLst>
        </pc:spChg>
      </pc:sldChg>
      <pc:sldChg chg="delSp add del mod">
        <pc:chgData name="Xun Gong" userId="0ff8c509-1087-48ec-bf60-e4c00b098044" providerId="ADAL" clId="{F13656B5-50FF-4825-8DEE-78CD1F76A0B7}" dt="2022-02-09T14:56:25.479" v="38" actId="47"/>
        <pc:sldMkLst>
          <pc:docMk/>
          <pc:sldMk cId="444449735" sldId="546"/>
        </pc:sldMkLst>
        <pc:spChg chg="del">
          <ac:chgData name="Xun Gong" userId="0ff8c509-1087-48ec-bf60-e4c00b098044" providerId="ADAL" clId="{F13656B5-50FF-4825-8DEE-78CD1F76A0B7}" dt="2022-02-09T14:51:13.516" v="37" actId="478"/>
          <ac:spMkLst>
            <pc:docMk/>
            <pc:sldMk cId="444449735" sldId="546"/>
            <ac:spMk id="3" creationId="{00000000-0000-0000-0000-000000000000}"/>
          </ac:spMkLst>
        </pc:spChg>
      </pc:sldChg>
      <pc:sldChg chg="addSp delSp modSp add mod">
        <pc:chgData name="Xun Gong" userId="0ff8c509-1087-48ec-bf60-e4c00b098044" providerId="ADAL" clId="{F13656B5-50FF-4825-8DEE-78CD1F76A0B7}" dt="2022-02-15T20:13:41.921" v="115" actId="1038"/>
        <pc:sldMkLst>
          <pc:docMk/>
          <pc:sldMk cId="3994780694" sldId="546"/>
        </pc:sldMkLst>
        <pc:picChg chg="add mod modCrop">
          <ac:chgData name="Xun Gong" userId="0ff8c509-1087-48ec-bf60-e4c00b098044" providerId="ADAL" clId="{F13656B5-50FF-4825-8DEE-78CD1F76A0B7}" dt="2022-02-15T20:13:34.830" v="113" actId="14100"/>
          <ac:picMkLst>
            <pc:docMk/>
            <pc:sldMk cId="3994780694" sldId="546"/>
            <ac:picMk id="2" creationId="{07B4FFD9-3642-491D-AC90-D78E688FD4AD}"/>
          </ac:picMkLst>
        </pc:picChg>
        <pc:picChg chg="add del mod">
          <ac:chgData name="Xun Gong" userId="0ff8c509-1087-48ec-bf60-e4c00b098044" providerId="ADAL" clId="{F13656B5-50FF-4825-8DEE-78CD1F76A0B7}" dt="2022-02-15T20:12:45.891" v="100" actId="478"/>
          <ac:picMkLst>
            <pc:docMk/>
            <pc:sldMk cId="3994780694" sldId="546"/>
            <ac:picMk id="3" creationId="{5D54FE1D-6A9E-46C6-9B66-9D9C33BC2563}"/>
          </ac:picMkLst>
        </pc:picChg>
        <pc:picChg chg="add mod ord modCrop">
          <ac:chgData name="Xun Gong" userId="0ff8c509-1087-48ec-bf60-e4c00b098044" providerId="ADAL" clId="{F13656B5-50FF-4825-8DEE-78CD1F76A0B7}" dt="2022-02-15T20:13:41.921" v="115" actId="1038"/>
          <ac:picMkLst>
            <pc:docMk/>
            <pc:sldMk cId="3994780694" sldId="546"/>
            <ac:picMk id="4" creationId="{1904C661-EB61-497C-BF7F-FE32E2273E15}"/>
          </ac:picMkLst>
        </pc:picChg>
        <pc:picChg chg="del">
          <ac:chgData name="Xun Gong" userId="0ff8c509-1087-48ec-bf60-e4c00b098044" providerId="ADAL" clId="{F13656B5-50FF-4825-8DEE-78CD1F76A0B7}" dt="2022-02-15T20:09:31.043" v="94" actId="478"/>
          <ac:picMkLst>
            <pc:docMk/>
            <pc:sldMk cId="3994780694" sldId="546"/>
            <ac:picMk id="1026" creationId="{00000000-0000-0000-0000-000000000000}"/>
          </ac:picMkLst>
        </pc:picChg>
      </pc:sldChg>
      <pc:sldChg chg="addSp delSp modSp add mod">
        <pc:chgData name="Xun Gong" userId="0ff8c509-1087-48ec-bf60-e4c00b098044" providerId="ADAL" clId="{F13656B5-50FF-4825-8DEE-78CD1F76A0B7}" dt="2022-02-16T16:05:00.185" v="195" actId="1076"/>
        <pc:sldMkLst>
          <pc:docMk/>
          <pc:sldMk cId="3708019051" sldId="547"/>
        </pc:sldMkLst>
        <pc:spChg chg="add mod">
          <ac:chgData name="Xun Gong" userId="0ff8c509-1087-48ec-bf60-e4c00b098044" providerId="ADAL" clId="{F13656B5-50FF-4825-8DEE-78CD1F76A0B7}" dt="2022-02-16T16:00:53.025" v="149" actId="20577"/>
          <ac:spMkLst>
            <pc:docMk/>
            <pc:sldMk cId="3708019051" sldId="547"/>
            <ac:spMk id="3" creationId="{E0A505B1-F2F8-4A9E-B880-EC2AF3B031D0}"/>
          </ac:spMkLst>
        </pc:spChg>
        <pc:spChg chg="add del mod">
          <ac:chgData name="Xun Gong" userId="0ff8c509-1087-48ec-bf60-e4c00b098044" providerId="ADAL" clId="{F13656B5-50FF-4825-8DEE-78CD1F76A0B7}" dt="2022-02-16T16:01:07.481" v="152" actId="478"/>
          <ac:spMkLst>
            <pc:docMk/>
            <pc:sldMk cId="3708019051" sldId="547"/>
            <ac:spMk id="4" creationId="{53CB64EB-F020-466C-AC5E-E2D3F79D774F}"/>
          </ac:spMkLst>
        </pc:spChg>
        <pc:spChg chg="add mod">
          <ac:chgData name="Xun Gong" userId="0ff8c509-1087-48ec-bf60-e4c00b098044" providerId="ADAL" clId="{F13656B5-50FF-4825-8DEE-78CD1F76A0B7}" dt="2022-02-16T16:04:55.829" v="194" actId="1076"/>
          <ac:spMkLst>
            <pc:docMk/>
            <pc:sldMk cId="3708019051" sldId="547"/>
            <ac:spMk id="6" creationId="{690A8E34-082B-4420-96A3-645335E2E9B6}"/>
          </ac:spMkLst>
        </pc:spChg>
        <pc:spChg chg="add mod">
          <ac:chgData name="Xun Gong" userId="0ff8c509-1087-48ec-bf60-e4c00b098044" providerId="ADAL" clId="{F13656B5-50FF-4825-8DEE-78CD1F76A0B7}" dt="2022-02-16T16:05:00.185" v="195" actId="1076"/>
          <ac:spMkLst>
            <pc:docMk/>
            <pc:sldMk cId="3708019051" sldId="547"/>
            <ac:spMk id="8" creationId="{DD4FF750-C448-46B2-8BE2-433641A073AB}"/>
          </ac:spMkLst>
        </pc:spChg>
        <pc:picChg chg="del">
          <ac:chgData name="Xun Gong" userId="0ff8c509-1087-48ec-bf60-e4c00b098044" providerId="ADAL" clId="{F13656B5-50FF-4825-8DEE-78CD1F76A0B7}" dt="2022-02-16T16:00:40.386" v="117" actId="478"/>
          <ac:picMkLst>
            <pc:docMk/>
            <pc:sldMk cId="3708019051" sldId="547"/>
            <ac:picMk id="2" creationId="{00000000-0000-0000-0000-000000000000}"/>
          </ac:picMkLst>
        </pc:picChg>
        <pc:picChg chg="add mod modCrop">
          <ac:chgData name="Xun Gong" userId="0ff8c509-1087-48ec-bf60-e4c00b098044" providerId="ADAL" clId="{F13656B5-50FF-4825-8DEE-78CD1F76A0B7}" dt="2022-02-16T16:02:09.886" v="158" actId="1076"/>
          <ac:picMkLst>
            <pc:docMk/>
            <pc:sldMk cId="3708019051" sldId="547"/>
            <ac:picMk id="5" creationId="{FFD50369-1DAD-4E89-84EF-66E76A5B197F}"/>
          </ac:picMkLst>
        </pc:picChg>
        <pc:picChg chg="add mod modCrop">
          <ac:chgData name="Xun Gong" userId="0ff8c509-1087-48ec-bf60-e4c00b098044" providerId="ADAL" clId="{F13656B5-50FF-4825-8DEE-78CD1F76A0B7}" dt="2022-02-16T16:03:28.827" v="167" actId="1076"/>
          <ac:picMkLst>
            <pc:docMk/>
            <pc:sldMk cId="3708019051" sldId="547"/>
            <ac:picMk id="7" creationId="{4FB40F0A-0315-47B1-A96C-932F1A1ABBEB}"/>
          </ac:picMkLst>
        </pc:picChg>
        <pc:cxnChg chg="add mod">
          <ac:chgData name="Xun Gong" userId="0ff8c509-1087-48ec-bf60-e4c00b098044" providerId="ADAL" clId="{F13656B5-50FF-4825-8DEE-78CD1F76A0B7}" dt="2022-02-16T16:05:00.185" v="195" actId="1076"/>
          <ac:cxnSpMkLst>
            <pc:docMk/>
            <pc:sldMk cId="3708019051" sldId="547"/>
            <ac:cxnSpMk id="10" creationId="{0B6F4EE7-A34E-4933-A3F0-80B3AAA8334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6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4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7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4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0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5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9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4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8FCD-0143-4BE6-BBBF-DBA6AEC2C6C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D04F1-90D3-4751-A59D-B9935834D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3.png"/><Relationship Id="rId7" Type="http://schemas.openxmlformats.org/officeDocument/2006/relationships/image" Target="../media/image119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Lecture 5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Array Theorem</a:t>
            </a:r>
          </a:p>
        </p:txBody>
      </p:sp>
      <p:pic>
        <p:nvPicPr>
          <p:cNvPr id="4" name="Picture 2" descr="https://upload.wikimedia.org/wikipedia/commons/thumb/6/63/USA.NM.VeryLargeArray.02.jpg/280px-USA.NM.VeryLargeArray.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338639"/>
            <a:ext cx="2667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thumb/1/13/Feedingstrips.jpg/315px-Feedingstri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4338639"/>
            <a:ext cx="30003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pload.wikimedia.org/wikipedia/commons/thumb/6/67/Kreuzdipolarp.jpg/151px-Kreuzdipolar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4338638"/>
            <a:ext cx="14382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upload.wikimedia.org/wikipedia/commons/thumb/3/32/Traqueur_acquisition.JPG/157px-Traqueur_acquisi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343400"/>
            <a:ext cx="14954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77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1027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78213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6230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73DF873-9B64-4066-B84F-753C7F8029B6}"/>
              </a:ext>
            </a:extLst>
          </p:cNvPr>
          <p:cNvGrpSpPr/>
          <p:nvPr/>
        </p:nvGrpSpPr>
        <p:grpSpPr>
          <a:xfrm>
            <a:off x="2245987" y="2021377"/>
            <a:ext cx="4270217" cy="1093277"/>
            <a:chOff x="669076" y="453309"/>
            <a:chExt cx="10853848" cy="3306730"/>
          </a:xfrm>
        </p:grpSpPr>
        <p:pic>
          <p:nvPicPr>
            <p:cNvPr id="1026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1F545275-66CF-4811-9EED-BDA55A793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 t="20447" r="65744" b="51163"/>
            <a:stretch/>
          </p:blipFill>
          <p:spPr bwMode="auto">
            <a:xfrm>
              <a:off x="3470227" y="453310"/>
              <a:ext cx="2625773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0AE9D553-2544-440B-862E-7CC031ADD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2" t="20679" r="31638" b="51164"/>
            <a:stretch/>
          </p:blipFill>
          <p:spPr bwMode="auto">
            <a:xfrm>
              <a:off x="6096000" y="453309"/>
              <a:ext cx="2801151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92091697-BB14-4B3D-9005-599809ADEC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2" t="20679" r="31638" b="51164"/>
            <a:stretch/>
          </p:blipFill>
          <p:spPr bwMode="auto">
            <a:xfrm>
              <a:off x="669076" y="453312"/>
              <a:ext cx="2801151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D8F15703-9D59-476C-B1C6-727F3ED465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 t="20447" r="65744" b="51163"/>
            <a:stretch/>
          </p:blipFill>
          <p:spPr bwMode="auto">
            <a:xfrm>
              <a:off x="8897151" y="453309"/>
              <a:ext cx="2625773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F6D655-A3D5-4EFC-AFC0-73AC249BFD5F}"/>
                  </a:ext>
                </a:extLst>
              </p:cNvPr>
              <p:cNvSpPr txBox="1"/>
              <p:nvPr/>
            </p:nvSpPr>
            <p:spPr>
              <a:xfrm>
                <a:off x="3694798" y="1635384"/>
                <a:ext cx="131042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𝑘𝑑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F6D655-A3D5-4EFC-AFC0-73AC249BF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798" y="1635384"/>
                <a:ext cx="1310423" cy="207749"/>
              </a:xfrm>
              <a:prstGeom prst="rect">
                <a:avLst/>
              </a:prstGeom>
              <a:blipFill>
                <a:blip r:embed="rId3"/>
                <a:stretch>
                  <a:fillRect l="-4186" t="-2941" r="-418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343291D-F71B-4B15-8E29-3801206DF8AA}"/>
              </a:ext>
            </a:extLst>
          </p:cNvPr>
          <p:cNvGrpSpPr/>
          <p:nvPr/>
        </p:nvGrpSpPr>
        <p:grpSpPr>
          <a:xfrm>
            <a:off x="3344631" y="3793833"/>
            <a:ext cx="2135108" cy="463900"/>
            <a:chOff x="3470227" y="4536831"/>
            <a:chExt cx="5630203" cy="85285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F1E5E1-FE93-4635-9678-9A4FA2991F5A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1A3AE4-7DCC-4EC6-8406-320E5E9C57B1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634248-F2A4-4509-AB8E-8CC0237A2AEE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754945-D68E-4CFD-98E6-A64C4C88FD85}"/>
                  </a:ext>
                </a:extLst>
              </p:cNvPr>
              <p:cNvSpPr txBox="1"/>
              <p:nvPr/>
            </p:nvSpPr>
            <p:spPr>
              <a:xfrm>
                <a:off x="1020694" y="3973568"/>
                <a:ext cx="64485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754945-D68E-4CFD-98E6-A64C4C88F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94" y="3973568"/>
                <a:ext cx="644857" cy="207749"/>
              </a:xfrm>
              <a:prstGeom prst="rect">
                <a:avLst/>
              </a:prstGeom>
              <a:blipFill>
                <a:blip r:embed="rId4"/>
                <a:stretch>
                  <a:fillRect l="-5660" t="-2941" r="-6604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5B063-5F47-4C01-AC52-4305191D5C7B}"/>
              </a:ext>
            </a:extLst>
          </p:cNvPr>
          <p:cNvGrpSpPr/>
          <p:nvPr/>
        </p:nvGrpSpPr>
        <p:grpSpPr>
          <a:xfrm>
            <a:off x="2292146" y="4910632"/>
            <a:ext cx="4270217" cy="463900"/>
            <a:chOff x="3470227" y="4536831"/>
            <a:chExt cx="5630203" cy="85285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86241F-1C34-4F00-9B25-F3A7DAA86985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88AB0A-1F4F-4BFF-AD6B-F32676695867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83C332-BA2C-4C50-94D9-76FC80629AAF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74A8F7-B4A5-4E94-BB87-00159606FF12}"/>
                  </a:ext>
                </a:extLst>
              </p:cNvPr>
              <p:cNvSpPr txBox="1"/>
              <p:nvPr/>
            </p:nvSpPr>
            <p:spPr>
              <a:xfrm>
                <a:off x="1111464" y="4997053"/>
                <a:ext cx="4637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74A8F7-B4A5-4E94-BB87-00159606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64" y="4997053"/>
                <a:ext cx="463717" cy="207749"/>
              </a:xfrm>
              <a:prstGeom prst="rect">
                <a:avLst/>
              </a:prstGeom>
              <a:blipFill>
                <a:blip r:embed="rId5"/>
                <a:stretch>
                  <a:fillRect l="-921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818CAC3-6305-4F20-A28E-7275CAFD9809}"/>
              </a:ext>
            </a:extLst>
          </p:cNvPr>
          <p:cNvGrpSpPr/>
          <p:nvPr/>
        </p:nvGrpSpPr>
        <p:grpSpPr>
          <a:xfrm>
            <a:off x="2943479" y="4346394"/>
            <a:ext cx="3017706" cy="463900"/>
            <a:chOff x="3470227" y="4536831"/>
            <a:chExt cx="5630203" cy="85285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ED071C-24C5-4AA2-93F4-8B41EC545D80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62DA45-F294-4755-9CD2-FDCCBF78B9DE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A1AB2A2-5CDB-46BD-B685-560E42B6BE95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11288-66DE-4BEF-B412-8EB7B6C55596}"/>
                  </a:ext>
                </a:extLst>
              </p:cNvPr>
              <p:cNvSpPr txBox="1"/>
              <p:nvPr/>
            </p:nvSpPr>
            <p:spPr>
              <a:xfrm>
                <a:off x="1020694" y="4495918"/>
                <a:ext cx="6945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l-GR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135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11288-66DE-4BEF-B412-8EB7B6C55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94" y="4495918"/>
                <a:ext cx="694549" cy="207749"/>
              </a:xfrm>
              <a:prstGeom prst="rect">
                <a:avLst/>
              </a:prstGeom>
              <a:blipFill>
                <a:blip r:embed="rId6"/>
                <a:stretch>
                  <a:fillRect l="-8772" t="-26471" r="-1491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15400-2CA1-40E5-9B89-B91425FF1B80}"/>
                  </a:ext>
                </a:extLst>
              </p:cNvPr>
              <p:cNvSpPr txBox="1"/>
              <p:nvPr/>
            </p:nvSpPr>
            <p:spPr>
              <a:xfrm>
                <a:off x="3510409" y="1041694"/>
                <a:ext cx="19693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Broadside Array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15400-2CA1-40E5-9B89-B91425FF1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09" y="1041694"/>
                <a:ext cx="1969330" cy="300082"/>
              </a:xfrm>
              <a:prstGeom prst="rect">
                <a:avLst/>
              </a:prstGeom>
              <a:blipFill>
                <a:blip r:embed="rId7"/>
                <a:stretch>
                  <a:fillRect l="-929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FAB6648-5D10-45A8-B315-4223D20D7D90}"/>
              </a:ext>
            </a:extLst>
          </p:cNvPr>
          <p:cNvSpPr/>
          <p:nvPr/>
        </p:nvSpPr>
        <p:spPr>
          <a:xfrm>
            <a:off x="2140886" y="5463173"/>
            <a:ext cx="46022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https://antennaarraycalculator.blogspot.com/p/calculator.html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27F896-FFB2-411D-8133-88649B4A3A32}"/>
              </a:ext>
            </a:extLst>
          </p:cNvPr>
          <p:cNvGrpSpPr/>
          <p:nvPr/>
        </p:nvGrpSpPr>
        <p:grpSpPr>
          <a:xfrm>
            <a:off x="3851818" y="3272753"/>
            <a:ext cx="1058552" cy="463900"/>
            <a:chOff x="3470227" y="4536831"/>
            <a:chExt cx="5630203" cy="8528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EFF8D1-E5A9-4046-A1F8-96C98074B8B2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CEF0CE-76D7-49DE-B6FB-8609B1E3CC31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3BA9582-80EC-4581-9CEC-C783E555C237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121F25-5879-451D-8A51-E17521F8F2AA}"/>
                  </a:ext>
                </a:extLst>
              </p:cNvPr>
              <p:cNvSpPr txBox="1"/>
              <p:nvPr/>
            </p:nvSpPr>
            <p:spPr>
              <a:xfrm>
                <a:off x="2494482" y="3350369"/>
                <a:ext cx="59836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1350" dirty="0"/>
                  <a:t>4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121F25-5879-451D-8A51-E17521F8F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482" y="3350369"/>
                <a:ext cx="598369" cy="207749"/>
              </a:xfrm>
              <a:prstGeom prst="rect">
                <a:avLst/>
              </a:prstGeom>
              <a:blipFill>
                <a:blip r:embed="rId8"/>
                <a:stretch>
                  <a:fillRect l="-10204" t="-26471" r="-1734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8872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A7BE5D-704C-4999-A2AA-ED665A2DDEA5}"/>
              </a:ext>
            </a:extLst>
          </p:cNvPr>
          <p:cNvGrpSpPr/>
          <p:nvPr/>
        </p:nvGrpSpPr>
        <p:grpSpPr>
          <a:xfrm>
            <a:off x="2387115" y="2067375"/>
            <a:ext cx="4375609" cy="900455"/>
            <a:chOff x="669076" y="453309"/>
            <a:chExt cx="10853848" cy="3306730"/>
          </a:xfrm>
        </p:grpSpPr>
        <p:pic>
          <p:nvPicPr>
            <p:cNvPr id="1026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1F545275-66CF-4811-9EED-BDA55A793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 t="20447" r="65744" b="51163"/>
            <a:stretch/>
          </p:blipFill>
          <p:spPr bwMode="auto">
            <a:xfrm>
              <a:off x="3470227" y="453310"/>
              <a:ext cx="2625773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0AE9D553-2544-440B-862E-7CC031ADD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2" t="20679" r="31638" b="51164"/>
            <a:stretch/>
          </p:blipFill>
          <p:spPr bwMode="auto">
            <a:xfrm>
              <a:off x="6096000" y="453309"/>
              <a:ext cx="2801151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92091697-BB14-4B3D-9005-599809ADEC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2" t="20679" r="31638" b="51164"/>
            <a:stretch/>
          </p:blipFill>
          <p:spPr bwMode="auto">
            <a:xfrm>
              <a:off x="669076" y="453312"/>
              <a:ext cx="2801151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D8F15703-9D59-476C-B1C6-727F3ED465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 t="20447" r="65744" b="51163"/>
            <a:stretch/>
          </p:blipFill>
          <p:spPr bwMode="auto">
            <a:xfrm>
              <a:off x="8897151" y="453309"/>
              <a:ext cx="2625773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F6D655-A3D5-4EFC-AFC0-73AC249BFD5F}"/>
                  </a:ext>
                </a:extLst>
              </p:cNvPr>
              <p:cNvSpPr txBox="1"/>
              <p:nvPr/>
            </p:nvSpPr>
            <p:spPr>
              <a:xfrm>
                <a:off x="3935460" y="1696542"/>
                <a:ext cx="131042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𝑘𝑑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F6D655-A3D5-4EFC-AFC0-73AC249BF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60" y="1696542"/>
                <a:ext cx="1310423" cy="207749"/>
              </a:xfrm>
              <a:prstGeom prst="rect">
                <a:avLst/>
              </a:prstGeom>
              <a:blipFill>
                <a:blip r:embed="rId3"/>
                <a:stretch>
                  <a:fillRect l="-4186" t="-2941" r="-3721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343291D-F71B-4B15-8E29-3801206DF8AA}"/>
              </a:ext>
            </a:extLst>
          </p:cNvPr>
          <p:cNvGrpSpPr/>
          <p:nvPr/>
        </p:nvGrpSpPr>
        <p:grpSpPr>
          <a:xfrm>
            <a:off x="2384196" y="3864102"/>
            <a:ext cx="2187804" cy="463900"/>
            <a:chOff x="3470227" y="4536831"/>
            <a:chExt cx="5630203" cy="85285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F1E5E1-FE93-4635-9678-9A4FA2991F5A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1A3AE4-7DCC-4EC6-8406-320E5E9C57B1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634248-F2A4-4509-AB8E-8CC0237A2AEE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754945-D68E-4CFD-98E6-A64C4C88FD85}"/>
                  </a:ext>
                </a:extLst>
              </p:cNvPr>
              <p:cNvSpPr txBox="1"/>
              <p:nvPr/>
            </p:nvSpPr>
            <p:spPr>
              <a:xfrm>
                <a:off x="1166154" y="3960772"/>
                <a:ext cx="64485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754945-D68E-4CFD-98E6-A64C4C88F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154" y="3960772"/>
                <a:ext cx="644857" cy="207749"/>
              </a:xfrm>
              <a:prstGeom prst="rect">
                <a:avLst/>
              </a:prstGeom>
              <a:blipFill>
                <a:blip r:embed="rId4"/>
                <a:stretch>
                  <a:fillRect l="-5660" t="-2941" r="-6604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5B063-5F47-4C01-AC52-4305191D5C7B}"/>
              </a:ext>
            </a:extLst>
          </p:cNvPr>
          <p:cNvGrpSpPr/>
          <p:nvPr/>
        </p:nvGrpSpPr>
        <p:grpSpPr>
          <a:xfrm>
            <a:off x="197627" y="5140017"/>
            <a:ext cx="4369768" cy="463900"/>
            <a:chOff x="3470227" y="4536831"/>
            <a:chExt cx="5630203" cy="85285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86241F-1C34-4F00-9B25-F3A7DAA86985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88AB0A-1F4F-4BFF-AD6B-F32676695867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83C332-BA2C-4C50-94D9-76FC80629AAF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74A8F7-B4A5-4E94-BB87-00159606FF12}"/>
                  </a:ext>
                </a:extLst>
              </p:cNvPr>
              <p:cNvSpPr txBox="1"/>
              <p:nvPr/>
            </p:nvSpPr>
            <p:spPr>
              <a:xfrm>
                <a:off x="702036" y="5406632"/>
                <a:ext cx="4637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74A8F7-B4A5-4E94-BB87-00159606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36" y="5406632"/>
                <a:ext cx="463717" cy="207749"/>
              </a:xfrm>
              <a:prstGeom prst="rect">
                <a:avLst/>
              </a:prstGeom>
              <a:blipFill>
                <a:blip r:embed="rId5"/>
                <a:stretch>
                  <a:fillRect l="-921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818CAC3-6305-4F20-A28E-7275CAFD9809}"/>
              </a:ext>
            </a:extLst>
          </p:cNvPr>
          <p:cNvGrpSpPr/>
          <p:nvPr/>
        </p:nvGrpSpPr>
        <p:grpSpPr>
          <a:xfrm>
            <a:off x="1488982" y="4538295"/>
            <a:ext cx="3078413" cy="463900"/>
            <a:chOff x="3470227" y="4536831"/>
            <a:chExt cx="5630203" cy="85285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ED071C-24C5-4AA2-93F4-8B41EC545D80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62DA45-F294-4755-9CD2-FDCCBF78B9DE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A1AB2A2-5CDB-46BD-B685-560E42B6BE95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11288-66DE-4BEF-B412-8EB7B6C55596}"/>
                  </a:ext>
                </a:extLst>
              </p:cNvPr>
              <p:cNvSpPr txBox="1"/>
              <p:nvPr/>
            </p:nvSpPr>
            <p:spPr>
              <a:xfrm>
                <a:off x="534472" y="4617186"/>
                <a:ext cx="6945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l-GR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135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11288-66DE-4BEF-B412-8EB7B6C55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72" y="4617186"/>
                <a:ext cx="694549" cy="207749"/>
              </a:xfrm>
              <a:prstGeom prst="rect">
                <a:avLst/>
              </a:prstGeom>
              <a:blipFill>
                <a:blip r:embed="rId6"/>
                <a:stretch>
                  <a:fillRect l="-9649" t="-26471" r="-14035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D45B4-7C88-47FC-901C-6690B3ABAF1B}"/>
                  </a:ext>
                </a:extLst>
              </p:cNvPr>
              <p:cNvSpPr txBox="1"/>
              <p:nvPr/>
            </p:nvSpPr>
            <p:spPr>
              <a:xfrm>
                <a:off x="3516368" y="950527"/>
                <a:ext cx="228160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Ordinary End-fire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𝑘𝑑</m:t>
                    </m:r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D45B4-7C88-47FC-901C-6690B3AB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68" y="950527"/>
                <a:ext cx="2281601" cy="300082"/>
              </a:xfrm>
              <a:prstGeom prst="rect">
                <a:avLst/>
              </a:prstGeom>
              <a:blipFill>
                <a:blip r:embed="rId7"/>
                <a:stretch>
                  <a:fillRect l="-802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 descr="Array factor for a four-element, uniformly excited, equally spaced phased array (Examples 3-5). (a) The array excitations. (b) Universal pattern for N = 4. (c) Polar plot for d = λ/2 and α = π/2.">
            <a:extLst>
              <a:ext uri="{FF2B5EF4-FFF2-40B4-BE49-F238E27FC236}">
                <a16:creationId xmlns:a16="http://schemas.microsoft.com/office/drawing/2014/main" id="{2CB4529A-E795-4CF6-A6A9-3CC7A0E02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2" t="20679" r="31638" b="51164"/>
          <a:stretch/>
        </p:blipFill>
        <p:spPr bwMode="auto">
          <a:xfrm>
            <a:off x="232916" y="2067376"/>
            <a:ext cx="1129253" cy="9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Array factor for a four-element, uniformly excited, equally spaced phased array (Examples 3-5). (a) The array excitations. (b) Universal pattern for N = 4. (c) Polar plot for d = λ/2 and α = π/2.">
            <a:extLst>
              <a:ext uri="{FF2B5EF4-FFF2-40B4-BE49-F238E27FC236}">
                <a16:creationId xmlns:a16="http://schemas.microsoft.com/office/drawing/2014/main" id="{F7825652-2E36-4574-A56A-A305645C8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20447" r="65744" b="51163"/>
          <a:stretch/>
        </p:blipFill>
        <p:spPr bwMode="auto">
          <a:xfrm>
            <a:off x="1362168" y="2067376"/>
            <a:ext cx="1058552" cy="9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F277D38-1BC8-476B-B260-30AEB0AA714E}"/>
              </a:ext>
            </a:extLst>
          </p:cNvPr>
          <p:cNvGrpSpPr/>
          <p:nvPr/>
        </p:nvGrpSpPr>
        <p:grpSpPr>
          <a:xfrm>
            <a:off x="3517915" y="3235029"/>
            <a:ext cx="1058552" cy="463900"/>
            <a:chOff x="3470227" y="4536831"/>
            <a:chExt cx="5630203" cy="85285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49541D0-5944-4539-B7EF-CF9FF939EFED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BCC87-081D-4CD2-A46B-8E9CDD1D44C7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5A0EF0-F8C9-41E6-9DA8-8E54E1F3997A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259A6-0E70-4D78-BF88-2CC41D5741B7}"/>
                  </a:ext>
                </a:extLst>
              </p:cNvPr>
              <p:cNvSpPr txBox="1"/>
              <p:nvPr/>
            </p:nvSpPr>
            <p:spPr>
              <a:xfrm>
                <a:off x="2214561" y="3304468"/>
                <a:ext cx="59836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3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3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3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1350" dirty="0">
                    <a:solidFill>
                      <a:srgbClr val="002060"/>
                    </a:solidFill>
                  </a:rPr>
                  <a:t>4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5259A6-0E70-4D78-BF88-2CC41D574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61" y="3304468"/>
                <a:ext cx="598369" cy="207749"/>
              </a:xfrm>
              <a:prstGeom prst="rect">
                <a:avLst/>
              </a:prstGeom>
              <a:blipFill>
                <a:blip r:embed="rId8"/>
                <a:stretch>
                  <a:fillRect l="-10204" t="-26471" r="-17347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4237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A7BE5D-704C-4999-A2AA-ED665A2DDEA5}"/>
              </a:ext>
            </a:extLst>
          </p:cNvPr>
          <p:cNvGrpSpPr/>
          <p:nvPr/>
        </p:nvGrpSpPr>
        <p:grpSpPr>
          <a:xfrm>
            <a:off x="2387115" y="2067375"/>
            <a:ext cx="4375609" cy="900455"/>
            <a:chOff x="669076" y="453309"/>
            <a:chExt cx="10853848" cy="3306730"/>
          </a:xfrm>
        </p:grpSpPr>
        <p:pic>
          <p:nvPicPr>
            <p:cNvPr id="1026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1F545275-66CF-4811-9EED-BDA55A793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 t="20447" r="65744" b="51163"/>
            <a:stretch/>
          </p:blipFill>
          <p:spPr bwMode="auto">
            <a:xfrm>
              <a:off x="3470227" y="453310"/>
              <a:ext cx="2625773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0AE9D553-2544-440B-862E-7CC031ADD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2" t="20679" r="31638" b="51164"/>
            <a:stretch/>
          </p:blipFill>
          <p:spPr bwMode="auto">
            <a:xfrm>
              <a:off x="6096000" y="453309"/>
              <a:ext cx="2801151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92091697-BB14-4B3D-9005-599809ADEC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2" t="20679" r="31638" b="51164"/>
            <a:stretch/>
          </p:blipFill>
          <p:spPr bwMode="auto">
            <a:xfrm>
              <a:off x="669076" y="453312"/>
              <a:ext cx="2801151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rray factor for a four-element, uniformly excited, equally spaced phased array (Examples 3-5). (a) The array excitations. (b) Universal pattern for N = 4. (c) Polar plot for d = λ/2 and α = π/2.">
              <a:extLst>
                <a:ext uri="{FF2B5EF4-FFF2-40B4-BE49-F238E27FC236}">
                  <a16:creationId xmlns:a16="http://schemas.microsoft.com/office/drawing/2014/main" id="{D8F15703-9D59-476C-B1C6-727F3ED465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 t="20447" r="65744" b="51163"/>
            <a:stretch/>
          </p:blipFill>
          <p:spPr bwMode="auto">
            <a:xfrm>
              <a:off x="8897151" y="453309"/>
              <a:ext cx="2625773" cy="330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F6D655-A3D5-4EFC-AFC0-73AC249BFD5F}"/>
                  </a:ext>
                </a:extLst>
              </p:cNvPr>
              <p:cNvSpPr txBox="1"/>
              <p:nvPr/>
            </p:nvSpPr>
            <p:spPr>
              <a:xfrm>
                <a:off x="3935460" y="1696542"/>
                <a:ext cx="131042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𝑘𝑑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F6D655-A3D5-4EFC-AFC0-73AC249BF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60" y="1696542"/>
                <a:ext cx="1310423" cy="207749"/>
              </a:xfrm>
              <a:prstGeom prst="rect">
                <a:avLst/>
              </a:prstGeom>
              <a:blipFill>
                <a:blip r:embed="rId3"/>
                <a:stretch>
                  <a:fillRect l="-4186" t="-2941" r="-3721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343291D-F71B-4B15-8E29-3801206DF8AA}"/>
              </a:ext>
            </a:extLst>
          </p:cNvPr>
          <p:cNvGrpSpPr/>
          <p:nvPr/>
        </p:nvGrpSpPr>
        <p:grpSpPr>
          <a:xfrm>
            <a:off x="2196296" y="3989935"/>
            <a:ext cx="2187804" cy="463900"/>
            <a:chOff x="3470227" y="4536831"/>
            <a:chExt cx="5630203" cy="85285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F1E5E1-FE93-4635-9678-9A4FA2991F5A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1A3AE4-7DCC-4EC6-8406-320E5E9C57B1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634248-F2A4-4509-AB8E-8CC0237A2AEE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754945-D68E-4CFD-98E6-A64C4C88FD85}"/>
                  </a:ext>
                </a:extLst>
              </p:cNvPr>
              <p:cNvSpPr txBox="1"/>
              <p:nvPr/>
            </p:nvSpPr>
            <p:spPr>
              <a:xfrm>
                <a:off x="942670" y="4060536"/>
                <a:ext cx="64485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35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754945-D68E-4CFD-98E6-A64C4C88F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70" y="4060536"/>
                <a:ext cx="644857" cy="207749"/>
              </a:xfrm>
              <a:prstGeom prst="rect">
                <a:avLst/>
              </a:prstGeom>
              <a:blipFill>
                <a:blip r:embed="rId4"/>
                <a:stretch>
                  <a:fillRect l="-6667" t="-2941" r="-7619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5B063-5F47-4C01-AC52-4305191D5C7B}"/>
              </a:ext>
            </a:extLst>
          </p:cNvPr>
          <p:cNvGrpSpPr/>
          <p:nvPr/>
        </p:nvGrpSpPr>
        <p:grpSpPr>
          <a:xfrm>
            <a:off x="0" y="5243439"/>
            <a:ext cx="4369768" cy="463900"/>
            <a:chOff x="3470227" y="4536831"/>
            <a:chExt cx="5630203" cy="85285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86241F-1C34-4F00-9B25-F3A7DAA86985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88AB0A-1F4F-4BFF-AD6B-F32676695867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83C332-BA2C-4C50-94D9-76FC80629AAF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74A8F7-B4A5-4E94-BB87-00159606FF12}"/>
                  </a:ext>
                </a:extLst>
              </p:cNvPr>
              <p:cNvSpPr txBox="1"/>
              <p:nvPr/>
            </p:nvSpPr>
            <p:spPr>
              <a:xfrm>
                <a:off x="478553" y="5506395"/>
                <a:ext cx="4637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74A8F7-B4A5-4E94-BB87-00159606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3" y="5506395"/>
                <a:ext cx="463717" cy="207749"/>
              </a:xfrm>
              <a:prstGeom prst="rect">
                <a:avLst/>
              </a:prstGeom>
              <a:blipFill>
                <a:blip r:embed="rId5"/>
                <a:stretch>
                  <a:fillRect l="-10526" r="-921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818CAC3-6305-4F20-A28E-7275CAFD9809}"/>
              </a:ext>
            </a:extLst>
          </p:cNvPr>
          <p:cNvGrpSpPr/>
          <p:nvPr/>
        </p:nvGrpSpPr>
        <p:grpSpPr>
          <a:xfrm>
            <a:off x="1296269" y="4639887"/>
            <a:ext cx="3078413" cy="463900"/>
            <a:chOff x="3470227" y="4536831"/>
            <a:chExt cx="5630203" cy="85285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ED071C-24C5-4AA2-93F4-8B41EC545D80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62DA45-F294-4755-9CD2-FDCCBF78B9DE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A1AB2A2-5CDB-46BD-B685-560E42B6BE95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11288-66DE-4BEF-B412-8EB7B6C55596}"/>
                  </a:ext>
                </a:extLst>
              </p:cNvPr>
              <p:cNvSpPr txBox="1"/>
              <p:nvPr/>
            </p:nvSpPr>
            <p:spPr>
              <a:xfrm>
                <a:off x="310989" y="4716949"/>
                <a:ext cx="6945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l-GR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35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135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11288-66DE-4BEF-B412-8EB7B6C55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89" y="4716949"/>
                <a:ext cx="694549" cy="207749"/>
              </a:xfrm>
              <a:prstGeom prst="rect">
                <a:avLst/>
              </a:prstGeom>
              <a:blipFill>
                <a:blip r:embed="rId6"/>
                <a:stretch>
                  <a:fillRect l="-8772" t="-26471" r="-1491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D45B4-7C88-47FC-901C-6690B3ABAF1B}"/>
                  </a:ext>
                </a:extLst>
              </p:cNvPr>
              <p:cNvSpPr txBox="1"/>
              <p:nvPr/>
            </p:nvSpPr>
            <p:spPr>
              <a:xfrm>
                <a:off x="3023836" y="955643"/>
                <a:ext cx="3738887" cy="367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Hansen-Woodyard End-fire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𝑘𝑑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D45B4-7C88-47FC-901C-6690B3AB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836" y="955643"/>
                <a:ext cx="3738887" cy="367921"/>
              </a:xfrm>
              <a:prstGeom prst="rect">
                <a:avLst/>
              </a:prstGeom>
              <a:blipFill>
                <a:blip r:embed="rId7"/>
                <a:stretch>
                  <a:fillRect l="-3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 descr="Array factor for a four-element, uniformly excited, equally spaced phased array (Examples 3-5). (a) The array excitations. (b) Universal pattern for N = 4. (c) Polar plot for d = λ/2 and α = π/2.">
            <a:extLst>
              <a:ext uri="{FF2B5EF4-FFF2-40B4-BE49-F238E27FC236}">
                <a16:creationId xmlns:a16="http://schemas.microsoft.com/office/drawing/2014/main" id="{2CB4529A-E795-4CF6-A6A9-3CC7A0E02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2" t="20679" r="31638" b="51164"/>
          <a:stretch/>
        </p:blipFill>
        <p:spPr bwMode="auto">
          <a:xfrm>
            <a:off x="232916" y="2067376"/>
            <a:ext cx="1129253" cy="9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Array factor for a four-element, uniformly excited, equally spaced phased array (Examples 3-5). (a) The array excitations. (b) Universal pattern for N = 4. (c) Polar plot for d = λ/2 and α = π/2.">
            <a:extLst>
              <a:ext uri="{FF2B5EF4-FFF2-40B4-BE49-F238E27FC236}">
                <a16:creationId xmlns:a16="http://schemas.microsoft.com/office/drawing/2014/main" id="{F7825652-2E36-4574-A56A-A305645C8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20447" r="65744" b="51163"/>
          <a:stretch/>
        </p:blipFill>
        <p:spPr bwMode="auto">
          <a:xfrm>
            <a:off x="1362168" y="2067376"/>
            <a:ext cx="1058552" cy="9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151FF11-A37C-4AA6-A812-89EE0A25F05A}"/>
              </a:ext>
            </a:extLst>
          </p:cNvPr>
          <p:cNvGrpSpPr/>
          <p:nvPr/>
        </p:nvGrpSpPr>
        <p:grpSpPr>
          <a:xfrm>
            <a:off x="3322055" y="3288418"/>
            <a:ext cx="1058552" cy="463900"/>
            <a:chOff x="3470227" y="4536831"/>
            <a:chExt cx="5630203" cy="85285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FD28D5-1358-4B27-8AF9-C8436DD3B669}"/>
                </a:ext>
              </a:extLst>
            </p:cNvPr>
            <p:cNvCxnSpPr/>
            <p:nvPr/>
          </p:nvCxnSpPr>
          <p:spPr>
            <a:xfrm>
              <a:off x="3470227" y="4536831"/>
              <a:ext cx="0" cy="8528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C230D5-E1E9-4452-B1DE-DF7D8A13D416}"/>
                </a:ext>
              </a:extLst>
            </p:cNvPr>
            <p:cNvCxnSpPr/>
            <p:nvPr/>
          </p:nvCxnSpPr>
          <p:spPr>
            <a:xfrm>
              <a:off x="9100430" y="4536831"/>
              <a:ext cx="0" cy="8528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B03343-2E2B-484E-8417-6D0DF084DC48}"/>
                </a:ext>
              </a:extLst>
            </p:cNvPr>
            <p:cNvCxnSpPr/>
            <p:nvPr/>
          </p:nvCxnSpPr>
          <p:spPr>
            <a:xfrm>
              <a:off x="3470227" y="4869473"/>
              <a:ext cx="56212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FF9FFD-19E4-4FAE-BEA7-DAEBD7C673A2}"/>
                  </a:ext>
                </a:extLst>
              </p:cNvPr>
              <p:cNvSpPr txBox="1"/>
              <p:nvPr/>
            </p:nvSpPr>
            <p:spPr>
              <a:xfrm>
                <a:off x="2018701" y="3357858"/>
                <a:ext cx="59836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3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3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3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1350" dirty="0">
                    <a:solidFill>
                      <a:srgbClr val="002060"/>
                    </a:solidFill>
                  </a:rPr>
                  <a:t>4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FF9FFD-19E4-4FAE-BEA7-DAEBD7C67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701" y="3357858"/>
                <a:ext cx="598369" cy="207749"/>
              </a:xfrm>
              <a:prstGeom prst="rect">
                <a:avLst/>
              </a:prstGeom>
              <a:blipFill>
                <a:blip r:embed="rId8"/>
                <a:stretch>
                  <a:fillRect l="-10204" t="-26471" r="-1734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B1985F-F4AC-4910-89A2-47BDE31CB2EF}"/>
              </a:ext>
            </a:extLst>
          </p:cNvPr>
          <p:cNvCxnSpPr/>
          <p:nvPr/>
        </p:nvCxnSpPr>
        <p:spPr>
          <a:xfrm flipV="1">
            <a:off x="4380607" y="2004647"/>
            <a:ext cx="0" cy="128377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195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9646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4746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4250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0650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99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502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2715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029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5972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6109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6435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9219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31138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1575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099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07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4268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1743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834464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0892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4C661-EB61-497C-BF7F-FE32E2273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9"/>
          <a:stretch/>
        </p:blipFill>
        <p:spPr>
          <a:xfrm>
            <a:off x="4517365" y="1255202"/>
            <a:ext cx="4626635" cy="43475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B4FFD9-3642-491D-AC90-D78E688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" b="2221"/>
          <a:stretch/>
        </p:blipFill>
        <p:spPr>
          <a:xfrm>
            <a:off x="0" y="0"/>
            <a:ext cx="4953000" cy="68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806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0004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4227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63174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8120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224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82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05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9014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6984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0565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0696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4494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3939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8678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3477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7584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6990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86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3117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2445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12513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5589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50261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5806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1948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1974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6150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8462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90324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96854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45890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A505B1-F2F8-4A9E-B880-EC2AF3B031D0}"/>
              </a:ext>
            </a:extLst>
          </p:cNvPr>
          <p:cNvSpPr txBox="1"/>
          <p:nvPr/>
        </p:nvSpPr>
        <p:spPr>
          <a:xfrm>
            <a:off x="2438400" y="4572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Integration in MATLAB</a:t>
            </a:r>
          </a:p>
        </p:txBody>
      </p:sp>
      <p:pic>
        <p:nvPicPr>
          <p:cNvPr id="5" name="Picture 4" descr="Slide34">
            <a:extLst>
              <a:ext uri="{FF2B5EF4-FFF2-40B4-BE49-F238E27FC236}">
                <a16:creationId xmlns:a16="http://schemas.microsoft.com/office/drawing/2014/main" id="{FFD50369-1DAD-4E89-84EF-66E76A5B197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1" b="15555"/>
          <a:stretch/>
        </p:blipFill>
        <p:spPr>
          <a:xfrm>
            <a:off x="1800308" y="1066800"/>
            <a:ext cx="5410200" cy="25698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0A8E34-082B-4420-96A3-645335E2E9B6}"/>
              </a:ext>
            </a:extLst>
          </p:cNvPr>
          <p:cNvSpPr/>
          <p:nvPr/>
        </p:nvSpPr>
        <p:spPr>
          <a:xfrm>
            <a:off x="762000" y="5155758"/>
            <a:ext cx="4572000" cy="923330"/>
          </a:xfrm>
          <a:prstGeom prst="rect">
            <a:avLst/>
          </a:prstGeom>
          <a:ln w="34925"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fun=@(x) sin(x).^3;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q=integral(fun, 0, pi);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Directivity=4*pi*1/(q*2*pi)</a:t>
            </a:r>
          </a:p>
        </p:txBody>
      </p:sp>
      <p:pic>
        <p:nvPicPr>
          <p:cNvPr id="7" name="Picture 6" descr="Slide19">
            <a:extLst>
              <a:ext uri="{FF2B5EF4-FFF2-40B4-BE49-F238E27FC236}">
                <a16:creationId xmlns:a16="http://schemas.microsoft.com/office/drawing/2014/main" id="{4FB40F0A-0315-47B1-A96C-932F1A1ABBE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5" b="34444"/>
          <a:stretch/>
        </p:blipFill>
        <p:spPr>
          <a:xfrm>
            <a:off x="1524000" y="3636645"/>
            <a:ext cx="6477000" cy="10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4FF750-C448-46B2-8BE2-433641A073AB}"/>
              </a:ext>
            </a:extLst>
          </p:cNvPr>
          <p:cNvSpPr/>
          <p:nvPr/>
        </p:nvSpPr>
        <p:spPr>
          <a:xfrm>
            <a:off x="6216926" y="5159071"/>
            <a:ext cx="1790700" cy="9233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Directivity =</a:t>
            </a:r>
          </a:p>
          <a:p>
            <a:endParaRPr lang="en-US" dirty="0"/>
          </a:p>
          <a:p>
            <a:r>
              <a:rPr lang="en-US" dirty="0"/>
              <a:t>    1.5000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6F4EE7-A34E-4933-A3F0-80B3AAA83347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334000" y="5617423"/>
            <a:ext cx="882926" cy="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1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775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00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981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Dipoles Over a Ground Plane</a:t>
            </a:r>
          </a:p>
        </p:txBody>
      </p:sp>
    </p:spTree>
    <p:extLst>
      <p:ext uri="{BB962C8B-B14F-4D97-AF65-F5344CB8AC3E}">
        <p14:creationId xmlns:p14="http://schemas.microsoft.com/office/powerpoint/2010/main" val="2538824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18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295400"/>
            <a:ext cx="739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 of two dipoles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Dipole over a ground plane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 factor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Broadside linear array</a:t>
            </a:r>
          </a:p>
          <a:p>
            <a:pPr marL="342900" indent="-342900"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Endfire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linear array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Scanning linear array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Hansen-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Woodyard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endfire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array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Directivity of linear array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Amplitude tapered linear array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Planar array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6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285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303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7338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70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714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96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92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651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7437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03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981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Array of 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Two Dipoles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65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757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412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89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63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33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DDC5CD-5CEE-46EE-9942-3689FCF0ECF9}"/>
                  </a:ext>
                </a:extLst>
              </p:cNvPr>
              <p:cNvSpPr txBox="1"/>
              <p:nvPr/>
            </p:nvSpPr>
            <p:spPr>
              <a:xfrm>
                <a:off x="609600" y="1295400"/>
                <a:ext cx="1812484" cy="398955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# of lobes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DDC5CD-5CEE-46EE-9942-3689FCF0E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95400"/>
                <a:ext cx="1812484" cy="398955"/>
              </a:xfrm>
              <a:prstGeom prst="rect">
                <a:avLst/>
              </a:prstGeom>
              <a:blipFill>
                <a:blip r:embed="rId3"/>
                <a:stretch>
                  <a:fillRect l="-6954" r="-2649" b="-15714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956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1219200" y="3505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3" idx="6"/>
          </p:cNvCxnSpPr>
          <p:nvPr/>
        </p:nvCxnSpPr>
        <p:spPr>
          <a:xfrm>
            <a:off x="1447800" y="3619500"/>
            <a:ext cx="14478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71800" y="35052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2×D</a:t>
            </a:r>
            <a:r>
              <a:rPr lang="en-US" baseline="-25000" dirty="0"/>
              <a:t>dipole</a:t>
            </a:r>
          </a:p>
        </p:txBody>
      </p:sp>
    </p:spTree>
    <p:extLst>
      <p:ext uri="{BB962C8B-B14F-4D97-AF65-F5344CB8AC3E}">
        <p14:creationId xmlns:p14="http://schemas.microsoft.com/office/powerpoint/2010/main" val="34920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981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Array Factor</a:t>
            </a:r>
          </a:p>
        </p:txBody>
      </p:sp>
    </p:spTree>
    <p:extLst>
      <p:ext uri="{BB962C8B-B14F-4D97-AF65-F5344CB8AC3E}">
        <p14:creationId xmlns:p14="http://schemas.microsoft.com/office/powerpoint/2010/main" val="3534937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2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4495800"/>
            <a:ext cx="3149600" cy="236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839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35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447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014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75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010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270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DA45E9-4693-4E81-8DC0-D741485715CF}"/>
              </a:ext>
            </a:extLst>
          </p:cNvPr>
          <p:cNvSpPr txBox="1"/>
          <p:nvPr/>
        </p:nvSpPr>
        <p:spPr>
          <a:xfrm>
            <a:off x="6553200" y="1828800"/>
            <a:ext cx="1981200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 corresponds to the main beam</a:t>
            </a:r>
          </a:p>
        </p:txBody>
      </p:sp>
    </p:spTree>
    <p:extLst>
      <p:ext uri="{BB962C8B-B14F-4D97-AF65-F5344CB8AC3E}">
        <p14:creationId xmlns:p14="http://schemas.microsoft.com/office/powerpoint/2010/main" val="1622023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637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74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729"/>
            <a:ext cx="9144000" cy="6858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62400" y="838200"/>
                <a:ext cx="3886200" cy="49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FNBW=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𝑁𝑑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L </a:t>
                </a:r>
                <a:r>
                  <a:rPr lang="en-US" dirty="0"/>
                  <a:t>is the length of array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838200"/>
                <a:ext cx="3886200" cy="497829"/>
              </a:xfrm>
              <a:prstGeom prst="rect">
                <a:avLst/>
              </a:prstGeom>
              <a:blipFill>
                <a:blip r:embed="rId3"/>
                <a:stretch>
                  <a:fillRect l="-1254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3657600" y="1447800"/>
            <a:ext cx="762000" cy="289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81400" y="152400"/>
                <a:ext cx="3886200" cy="49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HPBW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0.886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L </a:t>
                </a:r>
                <a:r>
                  <a:rPr lang="en-US" dirty="0"/>
                  <a:t>is the length of array</a:t>
                </a:r>
                <a:endParaRPr lang="en-US" i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52400"/>
                <a:ext cx="3886200" cy="497829"/>
              </a:xfrm>
              <a:prstGeom prst="rect">
                <a:avLst/>
              </a:prstGeom>
              <a:blipFill rotWithShape="1">
                <a:blip r:embed="rId4"/>
                <a:stretch>
                  <a:fillRect l="-1413" r="-78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3048000" y="496671"/>
            <a:ext cx="762000" cy="95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251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27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96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1575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1756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729"/>
            <a:ext cx="9144000" cy="6858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62400" y="838200"/>
                <a:ext cx="3886200" cy="49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FNBW=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𝑁𝑑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L </a:t>
                </a:r>
                <a:r>
                  <a:rPr lang="en-US" dirty="0"/>
                  <a:t>is the length of array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838200"/>
                <a:ext cx="3886200" cy="497829"/>
              </a:xfrm>
              <a:prstGeom prst="rect">
                <a:avLst/>
              </a:prstGeom>
              <a:blipFill>
                <a:blip r:embed="rId3"/>
                <a:stretch>
                  <a:fillRect l="-1254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3657600" y="1447800"/>
            <a:ext cx="762000" cy="289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81400" y="152400"/>
                <a:ext cx="3886200" cy="49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HPBW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0.886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L </a:t>
                </a:r>
                <a:r>
                  <a:rPr lang="en-US" dirty="0"/>
                  <a:t>is the length of array</a:t>
                </a:r>
                <a:endParaRPr lang="en-US" i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52400"/>
                <a:ext cx="3886200" cy="497829"/>
              </a:xfrm>
              <a:prstGeom prst="rect">
                <a:avLst/>
              </a:prstGeom>
              <a:blipFill rotWithShape="1">
                <a:blip r:embed="rId4"/>
                <a:stretch>
                  <a:fillRect l="-1413" r="-78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3048000" y="496671"/>
            <a:ext cx="762000" cy="95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186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8132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697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125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623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569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901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73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45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520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894254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473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868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1651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993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600200"/>
            <a:ext cx="8610599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280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2134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308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729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0940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31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93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968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4117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955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531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3772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7294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618304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09" y="3733800"/>
            <a:ext cx="7764515" cy="288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003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3400" y="1219200"/>
                <a:ext cx="2921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10;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60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;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/4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19200"/>
                <a:ext cx="292163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3827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828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969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692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561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61" y="1219200"/>
            <a:ext cx="8974659" cy="436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439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3934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6747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337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8766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5856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0581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436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981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5147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285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833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401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4513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444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232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276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6469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0476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3511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280</Words>
  <Application>Microsoft Office PowerPoint</Application>
  <PresentationFormat>On-screen Show (4:3)</PresentationFormat>
  <Paragraphs>50</Paragraphs>
  <Slides>152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8" baseType="lpstr">
      <vt:lpstr>Arial</vt:lpstr>
      <vt:lpstr>Calibri</vt:lpstr>
      <vt:lpstr>Cambria Math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Constantine Balanis</dc:creator>
  <cp:lastModifiedBy>Xun Gong</cp:lastModifiedBy>
  <cp:revision>55</cp:revision>
  <dcterms:created xsi:type="dcterms:W3CDTF">2016-01-07T23:19:13Z</dcterms:created>
  <dcterms:modified xsi:type="dcterms:W3CDTF">2022-02-16T16:05:02Z</dcterms:modified>
</cp:coreProperties>
</file>